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6" r:id="rId4"/>
    <p:sldId id="259" r:id="rId5"/>
    <p:sldId id="265" r:id="rId6"/>
    <p:sldId id="260" r:id="rId7"/>
    <p:sldId id="268" r:id="rId8"/>
    <p:sldId id="261" r:id="rId9"/>
    <p:sldId id="264" r:id="rId10"/>
    <p:sldId id="271" r:id="rId11"/>
    <p:sldId id="269" r:id="rId12"/>
    <p:sldId id="272" r:id="rId13"/>
    <p:sldId id="270" r:id="rId14"/>
    <p:sldId id="262" r:id="rId15"/>
    <p:sldId id="267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배달의민족 주아" panose="02020603020101020101" pitchFamily="18" charset="-127"/>
      <p:regular r:id="rId19"/>
    </p:embeddedFont>
    <p:embeddedFont>
      <p:font typeface="서울남산 장체B" panose="02020603020101020101" pitchFamily="18" charset="-127"/>
      <p:regular r:id="rId20"/>
    </p:embeddedFont>
    <p:embeddedFont>
      <p:font typeface="서울남산 장체BL" panose="020206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g hyunseo" initials="jh" lastIdx="2" clrIdx="0">
    <p:extLst>
      <p:ext uri="{19B8F6BF-5375-455C-9EA6-DF929625EA0E}">
        <p15:presenceInfo xmlns:p15="http://schemas.microsoft.com/office/powerpoint/2012/main" userId="70f4a6b39255ca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F29A"/>
    <a:srgbClr val="C5F8C8"/>
    <a:srgbClr val="92F297"/>
    <a:srgbClr val="FCCB8F"/>
    <a:srgbClr val="FAF096"/>
    <a:srgbClr val="F99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856" y="148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1T01:33:21.874" idx="1">
    <p:pos x="10" y="10"/>
    <p:text>목공 선배들 사진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1T01:33:21.874" idx="1">
    <p:pos x="10" y="10"/>
    <p:text>특허 사진필요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1T01:33:21.874" idx="1">
    <p:pos x="10" y="10"/>
    <p:text>특허 사진필요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1T01:33:21.874" idx="1">
    <p:pos x="10" y="10"/>
    <p:text>특허 사진필요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A5782-4678-44F3-9670-FF5756FF5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379046-9D2B-4DEA-AAC5-77EDD06C1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4B277-A716-4E33-93FB-A4016BEB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44D4F-E733-4126-BF74-A0C2C90E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5F430-ABA0-485A-84FE-8406F608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9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C97B4-13A1-450C-8195-78DE414B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AF3E37-7D68-407E-AB66-D565FE044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4596D-863F-46AC-880B-A07E5834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5A6-7DE1-47DC-8586-8882688C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134DB-B871-45FA-9AEF-85B1B258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6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104BAF-18D8-4169-A639-F0EBE33BA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4379E7-A257-4431-8CEE-8EC16537A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7789C4-3BA2-4634-97A5-79754A6C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4CAB9-0E93-48B7-A482-B007B339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C60A1B-3665-4538-83BA-9CBB3CD8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81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BB843-1AD7-46D6-A796-C659F0E5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6E80D-0DCD-4FE8-B715-684B431C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8485A-9F23-4DAB-93F9-F6802F5C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6B960-9E9F-45DE-AFE4-57D9A72E8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BBAE7-1BC5-4848-B66A-AF66CC9B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31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E1B33-AC90-4B7E-B868-3F221A7FA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6536FD-1B27-43E1-AD95-3F7D79BB7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625A4-DDAE-4FA4-B584-DD5327150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2AEE8-8C55-4545-A13F-C94DDC1E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DC175-4B6D-4D08-A9E8-E37DB1BF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474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ED25E-A1DF-4C95-8BCD-4D2F71A0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EB9DF-0959-46D1-A489-1EC402437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F8405-927C-490B-8935-7011CA049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CE1DB9-20E8-4506-A5FE-F8193E8E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376E09-FE85-4877-947A-2A02527B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1F852F-1EFA-4E26-92D3-C1AA9095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9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73CE8-8C42-457B-9A6D-287134F0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961241-9CBD-4732-A2BF-43979B622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8AB9FF-F73D-4361-9EDE-5EFB31353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3A248F-96E9-46A9-86EB-D916378A7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05F7E7-BAC3-4223-99CA-2FFA36A46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D54CEF-E6CC-4CDC-85BC-A429F9C3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135791-57CC-40A7-916C-2CC6BBFA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E35D28-C5AB-41B7-B8A2-4BCB5B45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7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E0B1B-BAEB-42F6-80F9-1CAFBD8D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7F5D5A-FC22-429B-881F-632FCCEB8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4CB5BB-377B-43E8-B5E3-6DAA1FBC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5B946D-8259-4A92-9C06-443D98F4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083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93FF83-ECBA-42FC-809E-BC6F7C71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9B5B6A-FB71-4FD3-A4B1-91824D45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2D00AF-2A47-4CFD-97E2-32E50F13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22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4A581-A306-476D-850C-A0F01C04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F197B-5156-4008-875E-577DBBC2E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42448E-10D7-48FA-8050-573178FC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32BFE-0E94-44C4-94F2-4B5D3D15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30E6F-DDD4-428A-94E4-EFA2F85E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3A4741-E6EA-4226-A0DD-8C7D37E6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1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C14BE-F6B3-446F-870F-B4E3156D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698E76-6217-4EF3-93B4-279FE1BF3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895CA-1B0E-4969-9B63-C908FE73F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61EC5F-BF69-4EFE-8B57-9363A83F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783911-2530-4E6B-9916-4FE6BCA6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3DD42-FCF7-4205-A96D-1B10B97F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9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CBAAA6-D4C3-4BE2-8AE3-9615A451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B4E16-FD37-4EFF-BB0C-56DAFDCB9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FF87C-87EF-4165-AE23-B714D3268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4ABD5-583A-4DAD-AEA1-2E3CE71D8511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1DC085-1AB2-429F-829D-3CA08904D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C6E26-4539-45E6-8992-EABD72FF7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B4FB7-06FB-4DB1-8A36-7580FF51CC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9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055F6E-F18C-4AD7-90D2-10F50A4B217B}"/>
              </a:ext>
            </a:extLst>
          </p:cNvPr>
          <p:cNvSpPr/>
          <p:nvPr/>
        </p:nvSpPr>
        <p:spPr>
          <a:xfrm>
            <a:off x="-4634" y="0"/>
            <a:ext cx="12201268" cy="6858000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8BBAE-5591-475B-9DA1-80AE43DC7F92}"/>
              </a:ext>
            </a:extLst>
          </p:cNvPr>
          <p:cNvSpPr txBox="1"/>
          <p:nvPr/>
        </p:nvSpPr>
        <p:spPr>
          <a:xfrm>
            <a:off x="935516" y="1036347"/>
            <a:ext cx="449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4</a:t>
            </a:r>
            <a:r>
              <a:rPr lang="ko-KR" altLang="en-US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조 최종 발표 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C8862C-AACC-4764-B9FD-4B70A61D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9061" y="0"/>
            <a:ext cx="1209844" cy="1514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82CE7-1E96-4241-A156-CFA7B0305A5F}"/>
              </a:ext>
            </a:extLst>
          </p:cNvPr>
          <p:cNvSpPr txBox="1"/>
          <p:nvPr/>
        </p:nvSpPr>
        <p:spPr>
          <a:xfrm>
            <a:off x="-3126237" y="1867344"/>
            <a:ext cx="1218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서울남산 장체BL" panose="02020603020101020101" pitchFamily="18" charset="-127"/>
                <a:ea typeface="Black Han Sans" pitchFamily="2" charset="-127"/>
              </a:rPr>
              <a:t>폰트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7B5D1-F717-4844-9069-4743FB31A842}"/>
              </a:ext>
            </a:extLst>
          </p:cNvPr>
          <p:cNvSpPr txBox="1"/>
          <p:nvPr/>
        </p:nvSpPr>
        <p:spPr>
          <a:xfrm>
            <a:off x="-3126237" y="2636786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폰트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B02A4-A439-4AC4-9E48-3E3480CDF94F}"/>
              </a:ext>
            </a:extLst>
          </p:cNvPr>
          <p:cNvSpPr txBox="1"/>
          <p:nvPr/>
        </p:nvSpPr>
        <p:spPr>
          <a:xfrm>
            <a:off x="-3126237" y="30654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폰트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BB987-E2D8-4AA1-AF62-CFC27B7F41D5}"/>
              </a:ext>
            </a:extLst>
          </p:cNvPr>
          <p:cNvSpPr txBox="1"/>
          <p:nvPr/>
        </p:nvSpPr>
        <p:spPr>
          <a:xfrm>
            <a:off x="935516" y="1867344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실물화까지의 제작 과정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911118-4242-42E4-813D-BEBB3169FAFA}"/>
              </a:ext>
            </a:extLst>
          </p:cNvPr>
          <p:cNvSpPr/>
          <p:nvPr/>
        </p:nvSpPr>
        <p:spPr>
          <a:xfrm>
            <a:off x="-2939143" y="3976914"/>
            <a:ext cx="2583543" cy="2627086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ED80FD1-ED6C-456F-833F-065ADDCA5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042283" y="1792167"/>
            <a:ext cx="3590926" cy="32914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26AA10-1934-4AE6-9C9C-96ADEC83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91" y="1642450"/>
            <a:ext cx="439953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"/>
    </mc:Choice>
    <mc:Fallback xmlns="">
      <p:transition spd="slow" advTm="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29050C8-6D33-438E-A932-444A0B00AA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KakaoTalk_Video_20191121_2332_29_430">
            <a:hlinkClick r:id="" action="ppaction://media"/>
            <a:extLst>
              <a:ext uri="{FF2B5EF4-FFF2-40B4-BE49-F238E27FC236}">
                <a16:creationId xmlns:a16="http://schemas.microsoft.com/office/drawing/2014/main" id="{D691719F-A1D8-43AD-9210-48762EC495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3513" y="1504950"/>
            <a:ext cx="6858000" cy="3848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7EDC79-AACE-490B-AB44-9F335E37BE4F}"/>
              </a:ext>
            </a:extLst>
          </p:cNvPr>
          <p:cNvSpPr txBox="1"/>
          <p:nvPr/>
        </p:nvSpPr>
        <p:spPr>
          <a:xfrm>
            <a:off x="0" y="0"/>
            <a:ext cx="4500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자석 도마</a:t>
            </a:r>
          </a:p>
        </p:txBody>
      </p:sp>
    </p:spTree>
    <p:extLst>
      <p:ext uri="{BB962C8B-B14F-4D97-AF65-F5344CB8AC3E}">
        <p14:creationId xmlns:p14="http://schemas.microsoft.com/office/powerpoint/2010/main" val="2384147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F3C1263-01CF-47F3-826C-C5E5A476E0D8}"/>
              </a:ext>
            </a:extLst>
          </p:cNvPr>
          <p:cNvSpPr/>
          <p:nvPr/>
        </p:nvSpPr>
        <p:spPr>
          <a:xfrm>
            <a:off x="0" y="0"/>
            <a:ext cx="4500980" cy="6858000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68247-3350-4A8B-A0EE-886C4EA1358E}"/>
              </a:ext>
            </a:extLst>
          </p:cNvPr>
          <p:cNvSpPr txBox="1"/>
          <p:nvPr/>
        </p:nvSpPr>
        <p:spPr>
          <a:xfrm>
            <a:off x="0" y="2898396"/>
            <a:ext cx="4500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자석 도마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1855F-DBCB-4FBA-A33F-61EA4C19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2561" y="0"/>
            <a:ext cx="1209844" cy="1514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41BA9-1CBB-4AF0-95F0-A2B9CC50ACE7}"/>
              </a:ext>
            </a:extLst>
          </p:cNvPr>
          <p:cNvSpPr txBox="1"/>
          <p:nvPr/>
        </p:nvSpPr>
        <p:spPr>
          <a:xfrm>
            <a:off x="-3189737" y="1867344"/>
            <a:ext cx="1218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서울남산 장체BL" panose="02020603020101020101" pitchFamily="18" charset="-127"/>
                <a:ea typeface="Black Han Sans" pitchFamily="2" charset="-127"/>
              </a:rPr>
              <a:t>폰트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AB417-6FC4-4853-AEC4-FA2F9DBD4B34}"/>
              </a:ext>
            </a:extLst>
          </p:cNvPr>
          <p:cNvSpPr txBox="1"/>
          <p:nvPr/>
        </p:nvSpPr>
        <p:spPr>
          <a:xfrm>
            <a:off x="-3189737" y="2636786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폰트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69FCF-7BAF-46C0-992A-FA1D3A11606A}"/>
              </a:ext>
            </a:extLst>
          </p:cNvPr>
          <p:cNvSpPr txBox="1"/>
          <p:nvPr/>
        </p:nvSpPr>
        <p:spPr>
          <a:xfrm>
            <a:off x="-3189737" y="30654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폰트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45256C-79C1-4275-A8BE-2E4EDF99A728}"/>
              </a:ext>
            </a:extLst>
          </p:cNvPr>
          <p:cNvSpPr/>
          <p:nvPr/>
        </p:nvSpPr>
        <p:spPr>
          <a:xfrm>
            <a:off x="-3002643" y="3976914"/>
            <a:ext cx="2583543" cy="2627086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B883A-FD90-4C79-B90C-7D99C7EFDEC5}"/>
              </a:ext>
            </a:extLst>
          </p:cNvPr>
          <p:cNvSpPr txBox="1"/>
          <p:nvPr/>
        </p:nvSpPr>
        <p:spPr>
          <a:xfrm>
            <a:off x="786555" y="3715304"/>
            <a:ext cx="2021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아이디어 소개</a:t>
            </a:r>
          </a:p>
        </p:txBody>
      </p:sp>
    </p:spTree>
    <p:extLst>
      <p:ext uri="{BB962C8B-B14F-4D97-AF65-F5344CB8AC3E}">
        <p14:creationId xmlns:p14="http://schemas.microsoft.com/office/powerpoint/2010/main" val="754366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64BC99C-8BF2-4AFB-A1C8-9E4AEB74A1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KakaoTalk_Video_20191121_2332_34_203">
            <a:hlinkClick r:id="" action="ppaction://media"/>
            <a:extLst>
              <a:ext uri="{FF2B5EF4-FFF2-40B4-BE49-F238E27FC236}">
                <a16:creationId xmlns:a16="http://schemas.microsoft.com/office/drawing/2014/main" id="{AE251D95-A003-46A7-B051-FEFC264FF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3513" y="1504950"/>
            <a:ext cx="6858000" cy="384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46644-368F-4597-B703-7F0EE45F4382}"/>
              </a:ext>
            </a:extLst>
          </p:cNvPr>
          <p:cNvSpPr txBox="1"/>
          <p:nvPr/>
        </p:nvSpPr>
        <p:spPr>
          <a:xfrm>
            <a:off x="0" y="0"/>
            <a:ext cx="4500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칼갈이</a:t>
            </a:r>
            <a:r>
              <a:rPr lang="ko-KR" altLang="en-US" sz="60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 도마</a:t>
            </a:r>
          </a:p>
        </p:txBody>
      </p:sp>
    </p:spTree>
    <p:extLst>
      <p:ext uri="{BB962C8B-B14F-4D97-AF65-F5344CB8AC3E}">
        <p14:creationId xmlns:p14="http://schemas.microsoft.com/office/powerpoint/2010/main" val="3512601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F3C1263-01CF-47F3-826C-C5E5A476E0D8}"/>
              </a:ext>
            </a:extLst>
          </p:cNvPr>
          <p:cNvSpPr/>
          <p:nvPr/>
        </p:nvSpPr>
        <p:spPr>
          <a:xfrm>
            <a:off x="0" y="0"/>
            <a:ext cx="4500980" cy="6858000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68247-3350-4A8B-A0EE-886C4EA1358E}"/>
              </a:ext>
            </a:extLst>
          </p:cNvPr>
          <p:cNvSpPr txBox="1"/>
          <p:nvPr/>
        </p:nvSpPr>
        <p:spPr>
          <a:xfrm>
            <a:off x="0" y="2898396"/>
            <a:ext cx="4500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칼갈이</a:t>
            </a:r>
            <a:r>
              <a:rPr lang="ko-KR" altLang="en-US" sz="60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 도마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1855F-DBCB-4FBA-A33F-61EA4C19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2561" y="0"/>
            <a:ext cx="1209844" cy="1514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41BA9-1CBB-4AF0-95F0-A2B9CC50ACE7}"/>
              </a:ext>
            </a:extLst>
          </p:cNvPr>
          <p:cNvSpPr txBox="1"/>
          <p:nvPr/>
        </p:nvSpPr>
        <p:spPr>
          <a:xfrm>
            <a:off x="-3189737" y="1867344"/>
            <a:ext cx="1218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서울남산 장체BL" panose="02020603020101020101" pitchFamily="18" charset="-127"/>
                <a:ea typeface="Black Han Sans" pitchFamily="2" charset="-127"/>
              </a:rPr>
              <a:t>폰트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AB417-6FC4-4853-AEC4-FA2F9DBD4B34}"/>
              </a:ext>
            </a:extLst>
          </p:cNvPr>
          <p:cNvSpPr txBox="1"/>
          <p:nvPr/>
        </p:nvSpPr>
        <p:spPr>
          <a:xfrm>
            <a:off x="-3189737" y="2636786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폰트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69FCF-7BAF-46C0-992A-FA1D3A11606A}"/>
              </a:ext>
            </a:extLst>
          </p:cNvPr>
          <p:cNvSpPr txBox="1"/>
          <p:nvPr/>
        </p:nvSpPr>
        <p:spPr>
          <a:xfrm>
            <a:off x="-3189737" y="30654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폰트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45256C-79C1-4275-A8BE-2E4EDF99A728}"/>
              </a:ext>
            </a:extLst>
          </p:cNvPr>
          <p:cNvSpPr/>
          <p:nvPr/>
        </p:nvSpPr>
        <p:spPr>
          <a:xfrm>
            <a:off x="-3002643" y="3976914"/>
            <a:ext cx="2583543" cy="2627086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B883A-FD90-4C79-B90C-7D99C7EFDEC5}"/>
              </a:ext>
            </a:extLst>
          </p:cNvPr>
          <p:cNvSpPr txBox="1"/>
          <p:nvPr/>
        </p:nvSpPr>
        <p:spPr>
          <a:xfrm>
            <a:off x="481755" y="3715304"/>
            <a:ext cx="2021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아이디어 소개</a:t>
            </a:r>
          </a:p>
        </p:txBody>
      </p:sp>
    </p:spTree>
    <p:extLst>
      <p:ext uri="{BB962C8B-B14F-4D97-AF65-F5344CB8AC3E}">
        <p14:creationId xmlns:p14="http://schemas.microsoft.com/office/powerpoint/2010/main" val="4231182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11EBFA2-529A-4EF2-B61B-DFBB99EC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FC9947-FFEF-4061-BD42-9C91CC8F5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1435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89FE2B-C36F-4F45-9D33-02FB4756A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47100" y="0"/>
            <a:ext cx="3644900" cy="3644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4F4F1-99FF-4EFC-88E9-04707F073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08899" y="2400072"/>
            <a:ext cx="4483327" cy="448332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3F68CBE-7086-4503-AE31-922DE19B1B23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82CAE-2DD1-4DB3-B4C7-D9A538A116E5}"/>
              </a:ext>
            </a:extLst>
          </p:cNvPr>
          <p:cNvSpPr txBox="1"/>
          <p:nvPr/>
        </p:nvSpPr>
        <p:spPr>
          <a:xfrm>
            <a:off x="0" y="302075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누구보다 열심히 한 우리 조원</a:t>
            </a:r>
          </a:p>
        </p:txBody>
      </p:sp>
    </p:spTree>
    <p:extLst>
      <p:ext uri="{BB962C8B-B14F-4D97-AF65-F5344CB8AC3E}">
        <p14:creationId xmlns:p14="http://schemas.microsoft.com/office/powerpoint/2010/main" val="428768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716AFF0-A043-4E6B-A069-68B08E0EAB34}"/>
              </a:ext>
            </a:extLst>
          </p:cNvPr>
          <p:cNvSpPr/>
          <p:nvPr/>
        </p:nvSpPr>
        <p:spPr>
          <a:xfrm>
            <a:off x="4152900" y="1466851"/>
            <a:ext cx="3886200" cy="392429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93A39-5EDD-4A86-9F9E-B2983CD7219E}"/>
              </a:ext>
            </a:extLst>
          </p:cNvPr>
          <p:cNvSpPr txBox="1"/>
          <p:nvPr/>
        </p:nvSpPr>
        <p:spPr>
          <a:xfrm>
            <a:off x="3066256" y="3013502"/>
            <a:ext cx="605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느낀점</a:t>
            </a:r>
            <a:r>
              <a:rPr lang="en-US" altLang="ko-KR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…</a:t>
            </a:r>
            <a:endParaRPr lang="ko-KR" altLang="en-US" sz="4800" dirty="0">
              <a:solidFill>
                <a:schemeClr val="bg1"/>
              </a:solidFill>
              <a:latin typeface="서울남산 장체BL" panose="02020603020101020101" pitchFamily="18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83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DB16957-9681-415D-8C2A-DEA430BF0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1262" y="1792166"/>
            <a:ext cx="3590926" cy="32914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76D107-98E8-4479-B789-CAD9E8ED7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70" y="1642449"/>
            <a:ext cx="4399530" cy="35909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9E2BF-EDE1-4116-A5DB-F09E849DF71F}"/>
              </a:ext>
            </a:extLst>
          </p:cNvPr>
          <p:cNvSpPr/>
          <p:nvPr/>
        </p:nvSpPr>
        <p:spPr>
          <a:xfrm>
            <a:off x="4501433" y="-3789"/>
            <a:ext cx="7691021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F82737-472D-4DC2-82C4-95D4060FCF4C}"/>
              </a:ext>
            </a:extLst>
          </p:cNvPr>
          <p:cNvSpPr/>
          <p:nvPr/>
        </p:nvSpPr>
        <p:spPr>
          <a:xfrm>
            <a:off x="0" y="0"/>
            <a:ext cx="4500980" cy="6858000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F8853-76F7-4605-A0FB-9D0D73F75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36656" y="0"/>
            <a:ext cx="1209844" cy="1514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55CE3-EB79-4561-B02E-FFEA7B96B0F2}"/>
              </a:ext>
            </a:extLst>
          </p:cNvPr>
          <p:cNvSpPr txBox="1"/>
          <p:nvPr/>
        </p:nvSpPr>
        <p:spPr>
          <a:xfrm>
            <a:off x="-2973832" y="1867344"/>
            <a:ext cx="1218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서울남산 장체BL" panose="02020603020101020101" pitchFamily="18" charset="-127"/>
                <a:ea typeface="Black Han Sans" pitchFamily="2" charset="-127"/>
              </a:rPr>
              <a:t>폰트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2D862-3DD9-43C1-B7CD-9D45291F15DE}"/>
              </a:ext>
            </a:extLst>
          </p:cNvPr>
          <p:cNvSpPr txBox="1"/>
          <p:nvPr/>
        </p:nvSpPr>
        <p:spPr>
          <a:xfrm>
            <a:off x="-2973832" y="2636786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폰트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AA50D-6305-4FE4-A5B2-FC0D3A803406}"/>
              </a:ext>
            </a:extLst>
          </p:cNvPr>
          <p:cNvSpPr txBox="1"/>
          <p:nvPr/>
        </p:nvSpPr>
        <p:spPr>
          <a:xfrm>
            <a:off x="-2973832" y="30654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폰트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3B2C4D-12DE-45A4-AE96-5B24FEDE9985}"/>
              </a:ext>
            </a:extLst>
          </p:cNvPr>
          <p:cNvSpPr/>
          <p:nvPr/>
        </p:nvSpPr>
        <p:spPr>
          <a:xfrm>
            <a:off x="-2786738" y="3976914"/>
            <a:ext cx="2583543" cy="2627086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DA4B3A-6A1F-4430-A6E6-59BEE899FD7C}"/>
              </a:ext>
            </a:extLst>
          </p:cNvPr>
          <p:cNvSpPr txBox="1"/>
          <p:nvPr/>
        </p:nvSpPr>
        <p:spPr>
          <a:xfrm>
            <a:off x="0" y="2898396"/>
            <a:ext cx="4500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역할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D2318D-31AD-4E9C-9F69-03D85FFCC0CE}"/>
              </a:ext>
            </a:extLst>
          </p:cNvPr>
          <p:cNvGrpSpPr/>
          <p:nvPr/>
        </p:nvGrpSpPr>
        <p:grpSpPr>
          <a:xfrm>
            <a:off x="7792470" y="2708500"/>
            <a:ext cx="1362874" cy="1446550"/>
            <a:chOff x="7792470" y="2618037"/>
            <a:chExt cx="1362874" cy="14465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2EC9CE-689B-433F-AF5F-FA0343979F06}"/>
                </a:ext>
              </a:extLst>
            </p:cNvPr>
            <p:cNvSpPr txBox="1"/>
            <p:nvPr/>
          </p:nvSpPr>
          <p:spPr>
            <a:xfrm>
              <a:off x="7949564" y="2618037"/>
              <a:ext cx="11015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err="1">
                  <a:solidFill>
                    <a:schemeClr val="bg1"/>
                  </a:solidFill>
                  <a:latin typeface="서울남산 장체BL" panose="02020603020101020101" pitchFamily="18" charset="-127"/>
                  <a:ea typeface="Black Han Sans" pitchFamily="2" charset="-127"/>
                </a:rPr>
                <a:t>RSp</a:t>
              </a:r>
              <a:endParaRPr lang="ko-KR" altLang="en-US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994AA1-BB6F-4B22-9EA8-F9B45BFA94CE}"/>
                </a:ext>
              </a:extLst>
            </p:cNvPr>
            <p:cNvSpPr txBox="1"/>
            <p:nvPr/>
          </p:nvSpPr>
          <p:spPr>
            <a:xfrm>
              <a:off x="7792470" y="3541367"/>
              <a:ext cx="1362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전원참여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E4857FA-3647-432F-89E5-CD9D28A64C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3" r="19814"/>
          <a:stretch/>
        </p:blipFill>
        <p:spPr>
          <a:xfrm rot="5400000">
            <a:off x="14862791" y="-2667000"/>
            <a:ext cx="6850420" cy="121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37">
        <p159:morph option="byObject"/>
      </p:transition>
    </mc:Choice>
    <mc:Fallback xmlns="">
      <p:transition spd="slow" advTm="263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9E3985-B084-42CA-8741-2BEDD7311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9" b="875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8042B4-B977-41EF-B0B7-0289D2C0CA0C}"/>
              </a:ext>
            </a:extLst>
          </p:cNvPr>
          <p:cNvSpPr/>
          <p:nvPr/>
        </p:nvSpPr>
        <p:spPr>
          <a:xfrm>
            <a:off x="0" y="1"/>
            <a:ext cx="12192454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B8706-E6A8-46A9-8266-BE6C9CE2B090}"/>
              </a:ext>
            </a:extLst>
          </p:cNvPr>
          <p:cNvSpPr txBox="1"/>
          <p:nvPr/>
        </p:nvSpPr>
        <p:spPr>
          <a:xfrm>
            <a:off x="3066256" y="3020758"/>
            <a:ext cx="605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아이디어 노트 작성</a:t>
            </a:r>
          </a:p>
        </p:txBody>
      </p:sp>
    </p:spTree>
    <p:extLst>
      <p:ext uri="{BB962C8B-B14F-4D97-AF65-F5344CB8AC3E}">
        <p14:creationId xmlns:p14="http://schemas.microsoft.com/office/powerpoint/2010/main" val="322859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85">
        <p159:morph option="byObject"/>
      </p:transition>
    </mc:Choice>
    <mc:Fallback xmlns="">
      <p:transition spd="slow" advTm="168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D42C8057-7018-4C73-816C-7712A20325AB}"/>
              </a:ext>
            </a:extLst>
          </p:cNvPr>
          <p:cNvGrpSpPr/>
          <p:nvPr/>
        </p:nvGrpSpPr>
        <p:grpSpPr>
          <a:xfrm>
            <a:off x="2826553" y="3206473"/>
            <a:ext cx="6611919" cy="444085"/>
            <a:chOff x="1553029" y="4963886"/>
            <a:chExt cx="3889827" cy="26125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1746F68-FB2B-42DE-BD5B-BFBFB8712196}"/>
                </a:ext>
              </a:extLst>
            </p:cNvPr>
            <p:cNvSpPr/>
            <p:nvPr/>
          </p:nvSpPr>
          <p:spPr>
            <a:xfrm>
              <a:off x="1553029" y="4963886"/>
              <a:ext cx="261257" cy="2612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4281B1C-5F88-4CA6-867F-E0F64556D3A0}"/>
                </a:ext>
              </a:extLst>
            </p:cNvPr>
            <p:cNvSpPr/>
            <p:nvPr/>
          </p:nvSpPr>
          <p:spPr>
            <a:xfrm>
              <a:off x="3367314" y="4963886"/>
              <a:ext cx="261257" cy="2612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2B6D263-42F4-431E-9C4D-0CEA6FBC0464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>
              <a:off x="1814286" y="5094515"/>
              <a:ext cx="1553028" cy="0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376FDB1-D63F-4D97-A521-E57BC73E79FF}"/>
                </a:ext>
              </a:extLst>
            </p:cNvPr>
            <p:cNvSpPr/>
            <p:nvPr/>
          </p:nvSpPr>
          <p:spPr>
            <a:xfrm>
              <a:off x="5181599" y="4963886"/>
              <a:ext cx="261257" cy="2612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1189717-B191-4B2E-BDB5-FBB9F212CF3F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3628571" y="5094515"/>
              <a:ext cx="1553028" cy="0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E88ADD9-A511-45D4-898A-968927FEC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3" r="19814"/>
          <a:stretch/>
        </p:blipFill>
        <p:spPr>
          <a:xfrm rot="5400000">
            <a:off x="2659367" y="-2674630"/>
            <a:ext cx="6873261" cy="12192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180CF0-A2EC-42B8-9312-4239DCBA6217}"/>
              </a:ext>
            </a:extLst>
          </p:cNvPr>
          <p:cNvSpPr/>
          <p:nvPr/>
        </p:nvSpPr>
        <p:spPr>
          <a:xfrm>
            <a:off x="0" y="-15260"/>
            <a:ext cx="12192454" cy="6888518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557C36-669B-400D-8DEB-D13F08C0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2561" y="0"/>
            <a:ext cx="1209844" cy="1514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8838B-26CA-406C-81C0-08FE487C5EC0}"/>
              </a:ext>
            </a:extLst>
          </p:cNvPr>
          <p:cNvSpPr txBox="1"/>
          <p:nvPr/>
        </p:nvSpPr>
        <p:spPr>
          <a:xfrm>
            <a:off x="-3189737" y="1867344"/>
            <a:ext cx="1218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서울남산 장체BL" panose="02020603020101020101" pitchFamily="18" charset="-127"/>
                <a:ea typeface="Black Han Sans" pitchFamily="2" charset="-127"/>
              </a:rPr>
              <a:t>폰트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06616-384A-4174-B448-5F2A5A1F1849}"/>
              </a:ext>
            </a:extLst>
          </p:cNvPr>
          <p:cNvSpPr txBox="1"/>
          <p:nvPr/>
        </p:nvSpPr>
        <p:spPr>
          <a:xfrm>
            <a:off x="-3189737" y="2636786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폰트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94845-8523-414C-A470-DCA9787127F8}"/>
              </a:ext>
            </a:extLst>
          </p:cNvPr>
          <p:cNvSpPr txBox="1"/>
          <p:nvPr/>
        </p:nvSpPr>
        <p:spPr>
          <a:xfrm>
            <a:off x="-3189737" y="30654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폰트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C521E3-6557-401E-89E6-27267EEB5C80}"/>
              </a:ext>
            </a:extLst>
          </p:cNvPr>
          <p:cNvSpPr/>
          <p:nvPr/>
        </p:nvSpPr>
        <p:spPr>
          <a:xfrm>
            <a:off x="-3002643" y="3976914"/>
            <a:ext cx="2583543" cy="2627086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5FB6B9-5B08-4627-911A-22C2CBCAF124}"/>
              </a:ext>
            </a:extLst>
          </p:cNvPr>
          <p:cNvGrpSpPr/>
          <p:nvPr/>
        </p:nvGrpSpPr>
        <p:grpSpPr>
          <a:xfrm>
            <a:off x="1" y="2705725"/>
            <a:ext cx="12191998" cy="1446550"/>
            <a:chOff x="7792470" y="2618037"/>
            <a:chExt cx="4028667" cy="14465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E431BD-055B-4CFF-82D1-EB1976E0E176}"/>
                </a:ext>
              </a:extLst>
            </p:cNvPr>
            <p:cNvSpPr txBox="1"/>
            <p:nvPr/>
          </p:nvSpPr>
          <p:spPr>
            <a:xfrm>
              <a:off x="7792470" y="2618037"/>
              <a:ext cx="40286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서울남산 장체BL" panose="02020603020101020101" pitchFamily="18" charset="-127"/>
                  <a:ea typeface="Black Han Sans" pitchFamily="2" charset="-127"/>
                </a:rPr>
                <a:t>목공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AAD04A-35C3-41D1-9ED7-301F8238725D}"/>
                </a:ext>
              </a:extLst>
            </p:cNvPr>
            <p:cNvSpPr txBox="1"/>
            <p:nvPr/>
          </p:nvSpPr>
          <p:spPr>
            <a:xfrm>
              <a:off x="7792470" y="3541367"/>
              <a:ext cx="4028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김광희      김민규      김명훈      </a:t>
              </a:r>
              <a:r>
                <a:rPr lang="ko-KR" altLang="en-US" sz="28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신태정</a:t>
              </a:r>
              <a:r>
                <a:rPr lang="en-US" altLang="ko-KR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45471B-2201-46C1-856D-79A58C5CDA15}"/>
              </a:ext>
            </a:extLst>
          </p:cNvPr>
          <p:cNvSpPr txBox="1"/>
          <p:nvPr/>
        </p:nvSpPr>
        <p:spPr>
          <a:xfrm>
            <a:off x="-455" y="4152275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학년             </a:t>
            </a:r>
            <a:r>
              <a:rPr lang="en-US" altLang="ko-KR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학년              </a:t>
            </a:r>
            <a:r>
              <a:rPr lang="en-US" altLang="ko-KR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학년             </a:t>
            </a:r>
            <a:r>
              <a:rPr lang="en-US" altLang="ko-KR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학년 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93549D8D-F7C3-4379-A9F3-B29449B01E23}"/>
              </a:ext>
            </a:extLst>
          </p:cNvPr>
          <p:cNvSpPr/>
          <p:nvPr/>
        </p:nvSpPr>
        <p:spPr>
          <a:xfrm>
            <a:off x="6900900" y="-6850615"/>
            <a:ext cx="8731250" cy="6858000"/>
          </a:xfrm>
          <a:prstGeom prst="parallelogram">
            <a:avLst/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98B5E21-CD33-4FB8-8D91-7B6E2AE70889}"/>
              </a:ext>
            </a:extLst>
          </p:cNvPr>
          <p:cNvSpPr/>
          <p:nvPr/>
        </p:nvSpPr>
        <p:spPr>
          <a:xfrm>
            <a:off x="-4874954" y="6879643"/>
            <a:ext cx="10079489" cy="6858000"/>
          </a:xfrm>
          <a:prstGeom prst="parallelogram">
            <a:avLst/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1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51">
        <p159:morph option="byObject"/>
      </p:transition>
    </mc:Choice>
    <mc:Fallback xmlns="">
      <p:transition spd="slow" advTm="145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3575C5D-54D5-48A4-9CCA-09325ACCC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94" b="12088"/>
          <a:stretch/>
        </p:blipFill>
        <p:spPr>
          <a:xfrm>
            <a:off x="-1778855" y="0"/>
            <a:ext cx="8713130" cy="6872514"/>
          </a:xfrm>
          <a:prstGeom prst="parallelogram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5E393879-AADD-47C9-BC62-F98164DBEFC7}"/>
              </a:ext>
            </a:extLst>
          </p:cNvPr>
          <p:cNvSpPr/>
          <p:nvPr/>
        </p:nvSpPr>
        <p:spPr>
          <a:xfrm>
            <a:off x="-1657352" y="0"/>
            <a:ext cx="8591627" cy="6832600"/>
          </a:xfrm>
          <a:prstGeom prst="parallelogram">
            <a:avLst/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47DA8A-1965-4063-8116-BF21434EA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r="17012" b="32456"/>
          <a:stretch/>
        </p:blipFill>
        <p:spPr>
          <a:xfrm>
            <a:off x="5200651" y="0"/>
            <a:ext cx="8731250" cy="6858000"/>
          </a:xfrm>
          <a:prstGeom prst="parallelogram">
            <a:avLst>
              <a:gd name="adj" fmla="val 24968"/>
            </a:avLst>
          </a:prstGeom>
        </p:spPr>
      </p:pic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C263832A-E811-40F0-994E-593BB367C5BA}"/>
              </a:ext>
            </a:extLst>
          </p:cNvPr>
          <p:cNvSpPr/>
          <p:nvPr/>
        </p:nvSpPr>
        <p:spPr>
          <a:xfrm>
            <a:off x="5200650" y="0"/>
            <a:ext cx="8731250" cy="6858000"/>
          </a:xfrm>
          <a:prstGeom prst="parallelogram">
            <a:avLst/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C64A8-BD95-4260-B98B-30109F753D65}"/>
              </a:ext>
            </a:extLst>
          </p:cNvPr>
          <p:cNvSpPr txBox="1"/>
          <p:nvPr/>
        </p:nvSpPr>
        <p:spPr>
          <a:xfrm>
            <a:off x="6059488" y="3013501"/>
            <a:ext cx="605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후가공</a:t>
            </a:r>
            <a:endParaRPr lang="ko-KR" altLang="en-US" sz="4800" dirty="0">
              <a:solidFill>
                <a:schemeClr val="bg1"/>
              </a:solidFill>
              <a:latin typeface="서울남산 장체BL" panose="02020603020101020101" pitchFamily="18" charset="-127"/>
              <a:ea typeface="Black Han Sans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93F6D-DD57-4DE7-AFF9-A84BDC93D85E}"/>
              </a:ext>
            </a:extLst>
          </p:cNvPr>
          <p:cNvSpPr txBox="1"/>
          <p:nvPr/>
        </p:nvSpPr>
        <p:spPr>
          <a:xfrm>
            <a:off x="36512" y="3020758"/>
            <a:ext cx="605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제작기</a:t>
            </a:r>
            <a:endParaRPr lang="ko-KR" altLang="en-US" sz="4800" dirty="0">
              <a:solidFill>
                <a:schemeClr val="bg1"/>
              </a:solidFill>
              <a:latin typeface="서울남산 장체BL" panose="02020603020101020101" pitchFamily="18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796DDC0-E5AF-4498-A69D-8097E75D9BAA}"/>
              </a:ext>
            </a:extLst>
          </p:cNvPr>
          <p:cNvGrpSpPr/>
          <p:nvPr/>
        </p:nvGrpSpPr>
        <p:grpSpPr>
          <a:xfrm>
            <a:off x="4968148" y="3362957"/>
            <a:ext cx="2182677" cy="146598"/>
            <a:chOff x="1553029" y="4963886"/>
            <a:chExt cx="3889827" cy="26125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46953BD-CF39-4728-BDEC-8E5A9AD64C73}"/>
                </a:ext>
              </a:extLst>
            </p:cNvPr>
            <p:cNvSpPr/>
            <p:nvPr/>
          </p:nvSpPr>
          <p:spPr>
            <a:xfrm>
              <a:off x="1553029" y="4963886"/>
              <a:ext cx="261257" cy="2612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C628430-9D9E-4F59-B818-5BE46A8624D5}"/>
                </a:ext>
              </a:extLst>
            </p:cNvPr>
            <p:cNvSpPr/>
            <p:nvPr/>
          </p:nvSpPr>
          <p:spPr>
            <a:xfrm>
              <a:off x="3367314" y="4963886"/>
              <a:ext cx="261257" cy="2612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C64A8B-8226-4D99-A3D7-867C4711FE71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1814286" y="5094515"/>
              <a:ext cx="1553028" cy="0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0F45D60-1CFC-4474-BAD5-D9A10C0D62C6}"/>
                </a:ext>
              </a:extLst>
            </p:cNvPr>
            <p:cNvSpPr/>
            <p:nvPr/>
          </p:nvSpPr>
          <p:spPr>
            <a:xfrm>
              <a:off x="5181599" y="4963886"/>
              <a:ext cx="261257" cy="2612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767A2A8-BDA0-4130-A891-547AF9284659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3628571" y="5094515"/>
              <a:ext cx="1553028" cy="0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E422F04-CDEC-4066-A0D7-289F51EF1E83}"/>
              </a:ext>
            </a:extLst>
          </p:cNvPr>
          <p:cNvSpPr txBox="1"/>
          <p:nvPr/>
        </p:nvSpPr>
        <p:spPr>
          <a:xfrm>
            <a:off x="4761257" y="2863725"/>
            <a:ext cx="5485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도면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973F46-8FDA-41B1-9707-76AB75EB9788}"/>
              </a:ext>
            </a:extLst>
          </p:cNvPr>
          <p:cNvSpPr txBox="1"/>
          <p:nvPr/>
        </p:nvSpPr>
        <p:spPr>
          <a:xfrm>
            <a:off x="5773587" y="2863725"/>
            <a:ext cx="5613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제작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5377F-AE36-4A13-982F-DC3783E54FDB}"/>
              </a:ext>
            </a:extLst>
          </p:cNvPr>
          <p:cNvSpPr txBox="1"/>
          <p:nvPr/>
        </p:nvSpPr>
        <p:spPr>
          <a:xfrm>
            <a:off x="6798741" y="2865869"/>
            <a:ext cx="558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가공</a:t>
            </a:r>
          </a:p>
        </p:txBody>
      </p:sp>
    </p:spTree>
    <p:extLst>
      <p:ext uri="{BB962C8B-B14F-4D97-AF65-F5344CB8AC3E}">
        <p14:creationId xmlns:p14="http://schemas.microsoft.com/office/powerpoint/2010/main" val="193475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464">
        <p159:morph option="byObject"/>
      </p:transition>
    </mc:Choice>
    <mc:Fallback xmlns="">
      <p:transition spd="slow" advTm="2846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726070F-1C66-4683-991F-2385C5B3B9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7" b="18534"/>
          <a:stretch/>
        </p:blipFill>
        <p:spPr>
          <a:xfrm>
            <a:off x="2" y="1"/>
            <a:ext cx="12191997" cy="6857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180CF0-A2EC-42B8-9312-4239DCBA6217}"/>
              </a:ext>
            </a:extLst>
          </p:cNvPr>
          <p:cNvSpPr/>
          <p:nvPr/>
        </p:nvSpPr>
        <p:spPr>
          <a:xfrm>
            <a:off x="1" y="-3789"/>
            <a:ext cx="12191541" cy="6861789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557C36-669B-400D-8DEB-D13F08C0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2561" y="0"/>
            <a:ext cx="1209844" cy="1514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8838B-26CA-406C-81C0-08FE487C5EC0}"/>
              </a:ext>
            </a:extLst>
          </p:cNvPr>
          <p:cNvSpPr txBox="1"/>
          <p:nvPr/>
        </p:nvSpPr>
        <p:spPr>
          <a:xfrm>
            <a:off x="-3189737" y="1867344"/>
            <a:ext cx="1218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서울남산 장체BL" panose="02020603020101020101" pitchFamily="18" charset="-127"/>
                <a:ea typeface="Black Han Sans" pitchFamily="2" charset="-127"/>
              </a:rPr>
              <a:t>폰트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06616-384A-4174-B448-5F2A5A1F1849}"/>
              </a:ext>
            </a:extLst>
          </p:cNvPr>
          <p:cNvSpPr txBox="1"/>
          <p:nvPr/>
        </p:nvSpPr>
        <p:spPr>
          <a:xfrm>
            <a:off x="-3189737" y="2636786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폰트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94845-8523-414C-A470-DCA9787127F8}"/>
              </a:ext>
            </a:extLst>
          </p:cNvPr>
          <p:cNvSpPr txBox="1"/>
          <p:nvPr/>
        </p:nvSpPr>
        <p:spPr>
          <a:xfrm>
            <a:off x="-3189737" y="30654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폰트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C521E3-6557-401E-89E6-27267EEB5C80}"/>
              </a:ext>
            </a:extLst>
          </p:cNvPr>
          <p:cNvSpPr/>
          <p:nvPr/>
        </p:nvSpPr>
        <p:spPr>
          <a:xfrm>
            <a:off x="-3002643" y="3976914"/>
            <a:ext cx="2583543" cy="2627086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5FB6B9-5B08-4627-911A-22C2CBCAF124}"/>
              </a:ext>
            </a:extLst>
          </p:cNvPr>
          <p:cNvGrpSpPr/>
          <p:nvPr/>
        </p:nvGrpSpPr>
        <p:grpSpPr>
          <a:xfrm>
            <a:off x="1" y="2705725"/>
            <a:ext cx="12191998" cy="1446550"/>
            <a:chOff x="7792470" y="2618037"/>
            <a:chExt cx="4028667" cy="14465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E431BD-055B-4CFF-82D1-EB1976E0E176}"/>
                </a:ext>
              </a:extLst>
            </p:cNvPr>
            <p:cNvSpPr txBox="1"/>
            <p:nvPr/>
          </p:nvSpPr>
          <p:spPr>
            <a:xfrm>
              <a:off x="7792470" y="2618037"/>
              <a:ext cx="40286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서울남산 장체BL" panose="02020603020101020101" pitchFamily="18" charset="-127"/>
                  <a:ea typeface="Black Han Sans" pitchFamily="2" charset="-127"/>
                </a:rPr>
                <a:t>특허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AAD04A-35C3-41D1-9ED7-301F8238725D}"/>
                </a:ext>
              </a:extLst>
            </p:cNvPr>
            <p:cNvSpPr txBox="1"/>
            <p:nvPr/>
          </p:nvSpPr>
          <p:spPr>
            <a:xfrm>
              <a:off x="7792470" y="3541367"/>
              <a:ext cx="4028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배연주</a:t>
              </a:r>
              <a:r>
                <a: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정현서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45471B-2201-46C1-856D-79A58C5CDA15}"/>
              </a:ext>
            </a:extLst>
          </p:cNvPr>
          <p:cNvSpPr txBox="1"/>
          <p:nvPr/>
        </p:nvSpPr>
        <p:spPr>
          <a:xfrm>
            <a:off x="-455" y="4152275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학년             </a:t>
            </a:r>
            <a:r>
              <a:rPr lang="en-US" altLang="ko-KR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학년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92F4CF5-4CFC-444D-A89D-070914BDAC81}"/>
              </a:ext>
            </a:extLst>
          </p:cNvPr>
          <p:cNvSpPr/>
          <p:nvPr/>
        </p:nvSpPr>
        <p:spPr>
          <a:xfrm>
            <a:off x="6915414" y="-6865129"/>
            <a:ext cx="8731250" cy="6858000"/>
          </a:xfrm>
          <a:prstGeom prst="parallelogram">
            <a:avLst/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32004FE-DE1A-49A5-B517-CC9D637E6C9D}"/>
              </a:ext>
            </a:extLst>
          </p:cNvPr>
          <p:cNvSpPr/>
          <p:nvPr/>
        </p:nvSpPr>
        <p:spPr>
          <a:xfrm>
            <a:off x="-4874954" y="6850615"/>
            <a:ext cx="10079489" cy="6858000"/>
          </a:xfrm>
          <a:prstGeom prst="parallelogram">
            <a:avLst/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4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22B925F-1DA9-47A0-83AC-C899CC04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4" b="4324"/>
          <a:stretch/>
        </p:blipFill>
        <p:spPr>
          <a:xfrm>
            <a:off x="-1" y="-14514"/>
            <a:ext cx="6096000" cy="68870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96C9A02-8966-49C8-9CC4-7CAC13C3C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96000" y="0"/>
            <a:ext cx="6858000" cy="6858000"/>
          </a:xfrm>
          <a:prstGeom prst="rect">
            <a:avLst/>
          </a:prstGeom>
        </p:spPr>
      </p:pic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63D2DBE-E4E2-4372-B5CA-8756D3C974E0}"/>
              </a:ext>
            </a:extLst>
          </p:cNvPr>
          <p:cNvSpPr/>
          <p:nvPr/>
        </p:nvSpPr>
        <p:spPr>
          <a:xfrm>
            <a:off x="6096000" y="-14513"/>
            <a:ext cx="6858000" cy="6872513"/>
          </a:xfrm>
          <a:prstGeom prst="parallelogram">
            <a:avLst>
              <a:gd name="adj" fmla="val 0"/>
            </a:avLst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836E0A8-15F8-4D4D-B194-95569856EDF6}"/>
              </a:ext>
            </a:extLst>
          </p:cNvPr>
          <p:cNvSpPr/>
          <p:nvPr/>
        </p:nvSpPr>
        <p:spPr>
          <a:xfrm>
            <a:off x="0" y="0"/>
            <a:ext cx="6096000" cy="6872513"/>
          </a:xfrm>
          <a:prstGeom prst="parallelogram">
            <a:avLst>
              <a:gd name="adj" fmla="val 0"/>
            </a:avLst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557C36-669B-400D-8DEB-D13F08C01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52561" y="0"/>
            <a:ext cx="1209844" cy="1514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8838B-26CA-406C-81C0-08FE487C5EC0}"/>
              </a:ext>
            </a:extLst>
          </p:cNvPr>
          <p:cNvSpPr txBox="1"/>
          <p:nvPr/>
        </p:nvSpPr>
        <p:spPr>
          <a:xfrm>
            <a:off x="-3189737" y="1867344"/>
            <a:ext cx="1218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서울남산 장체BL" panose="02020603020101020101" pitchFamily="18" charset="-127"/>
                <a:ea typeface="Black Han Sans" pitchFamily="2" charset="-127"/>
              </a:rPr>
              <a:t>폰트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06616-384A-4174-B448-5F2A5A1F1849}"/>
              </a:ext>
            </a:extLst>
          </p:cNvPr>
          <p:cNvSpPr txBox="1"/>
          <p:nvPr/>
        </p:nvSpPr>
        <p:spPr>
          <a:xfrm>
            <a:off x="-3189737" y="2636786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폰트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94845-8523-414C-A470-DCA9787127F8}"/>
              </a:ext>
            </a:extLst>
          </p:cNvPr>
          <p:cNvSpPr txBox="1"/>
          <p:nvPr/>
        </p:nvSpPr>
        <p:spPr>
          <a:xfrm>
            <a:off x="-3189737" y="30654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폰트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C521E3-6557-401E-89E6-27267EEB5C80}"/>
              </a:ext>
            </a:extLst>
          </p:cNvPr>
          <p:cNvSpPr/>
          <p:nvPr/>
        </p:nvSpPr>
        <p:spPr>
          <a:xfrm>
            <a:off x="-3002643" y="3976914"/>
            <a:ext cx="2583543" cy="2627086"/>
          </a:xfrm>
          <a:prstGeom prst="rect">
            <a:avLst/>
          </a:prstGeom>
          <a:gradFill>
            <a:gsLst>
              <a:gs pos="0">
                <a:srgbClr val="F9989F"/>
              </a:gs>
              <a:gs pos="51000">
                <a:srgbClr val="FCCB8F"/>
              </a:gs>
              <a:gs pos="79000">
                <a:srgbClr val="FAF096"/>
              </a:gs>
              <a:gs pos="100000">
                <a:srgbClr val="C5F8C8">
                  <a:lumMod val="10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431BD-055B-4CFF-82D1-EB1976E0E176}"/>
              </a:ext>
            </a:extLst>
          </p:cNvPr>
          <p:cNvSpPr txBox="1"/>
          <p:nvPr/>
        </p:nvSpPr>
        <p:spPr>
          <a:xfrm>
            <a:off x="1" y="2274837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손 도면 </a:t>
            </a:r>
            <a:endParaRPr lang="en-US" altLang="ko-KR" sz="4800" dirty="0">
              <a:solidFill>
                <a:schemeClr val="bg1"/>
              </a:solidFill>
              <a:latin typeface="서울남산 장체BL" panose="02020603020101020101" pitchFamily="18" charset="-127"/>
              <a:ea typeface="Black Han Sans" pitchFamily="2" charset="-127"/>
            </a:endParaRP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or </a:t>
            </a: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프로그램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EEA9B-8711-43E0-89F5-28A5A628651D}"/>
              </a:ext>
            </a:extLst>
          </p:cNvPr>
          <p:cNvSpPr txBox="1"/>
          <p:nvPr/>
        </p:nvSpPr>
        <p:spPr>
          <a:xfrm>
            <a:off x="6059488" y="3013501"/>
            <a:ext cx="605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명세서 작성</a:t>
            </a:r>
          </a:p>
        </p:txBody>
      </p:sp>
    </p:spTree>
    <p:extLst>
      <p:ext uri="{BB962C8B-B14F-4D97-AF65-F5344CB8AC3E}">
        <p14:creationId xmlns:p14="http://schemas.microsoft.com/office/powerpoint/2010/main" val="281998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4384B93-E858-4236-B40A-FFF8CE22B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32" r="28885"/>
          <a:stretch/>
        </p:blipFill>
        <p:spPr>
          <a:xfrm rot="5400000">
            <a:off x="2657904" y="-2676779"/>
            <a:ext cx="6876193" cy="121933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180CF0-A2EC-42B8-9312-4239DCBA6217}"/>
              </a:ext>
            </a:extLst>
          </p:cNvPr>
          <p:cNvSpPr/>
          <p:nvPr/>
        </p:nvSpPr>
        <p:spPr>
          <a:xfrm>
            <a:off x="1" y="-3789"/>
            <a:ext cx="12192454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557C36-669B-400D-8DEB-D13F08C0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2561" y="0"/>
            <a:ext cx="1209844" cy="1514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8838B-26CA-406C-81C0-08FE487C5EC0}"/>
              </a:ext>
            </a:extLst>
          </p:cNvPr>
          <p:cNvSpPr txBox="1"/>
          <p:nvPr/>
        </p:nvSpPr>
        <p:spPr>
          <a:xfrm>
            <a:off x="-3189737" y="1867344"/>
            <a:ext cx="1218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서울남산 장체BL" panose="02020603020101020101" pitchFamily="18" charset="-127"/>
                <a:ea typeface="Black Han Sans" pitchFamily="2" charset="-127"/>
              </a:rPr>
              <a:t>폰트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06616-384A-4174-B448-5F2A5A1F1849}"/>
              </a:ext>
            </a:extLst>
          </p:cNvPr>
          <p:cNvSpPr txBox="1"/>
          <p:nvPr/>
        </p:nvSpPr>
        <p:spPr>
          <a:xfrm>
            <a:off x="-3189737" y="2636786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폰트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94845-8523-414C-A470-DCA9787127F8}"/>
              </a:ext>
            </a:extLst>
          </p:cNvPr>
          <p:cNvSpPr txBox="1"/>
          <p:nvPr/>
        </p:nvSpPr>
        <p:spPr>
          <a:xfrm>
            <a:off x="-3189737" y="30654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폰트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5FB6B9-5B08-4627-911A-22C2CBCAF124}"/>
              </a:ext>
            </a:extLst>
          </p:cNvPr>
          <p:cNvGrpSpPr/>
          <p:nvPr/>
        </p:nvGrpSpPr>
        <p:grpSpPr>
          <a:xfrm>
            <a:off x="1" y="2705725"/>
            <a:ext cx="12191998" cy="1446550"/>
            <a:chOff x="7792470" y="2618037"/>
            <a:chExt cx="4028667" cy="14465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E431BD-055B-4CFF-82D1-EB1976E0E176}"/>
                </a:ext>
              </a:extLst>
            </p:cNvPr>
            <p:cNvSpPr txBox="1"/>
            <p:nvPr/>
          </p:nvSpPr>
          <p:spPr>
            <a:xfrm>
              <a:off x="7792470" y="2618037"/>
              <a:ext cx="40286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solidFill>
                    <a:schemeClr val="bg1"/>
                  </a:solidFill>
                  <a:latin typeface="서울남산 장체BL" panose="02020603020101020101" pitchFamily="18" charset="-127"/>
                  <a:ea typeface="Black Han Sans" pitchFamily="2" charset="-127"/>
                </a:rPr>
                <a:t>영상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AAD04A-35C3-41D1-9ED7-301F8238725D}"/>
                </a:ext>
              </a:extLst>
            </p:cNvPr>
            <p:cNvSpPr txBox="1"/>
            <p:nvPr/>
          </p:nvSpPr>
          <p:spPr>
            <a:xfrm>
              <a:off x="7792470" y="3541367"/>
              <a:ext cx="4028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김지연      </a:t>
              </a:r>
              <a:r>
                <a:rPr lang="ko-KR" altLang="en-US" sz="28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주현균</a:t>
              </a:r>
              <a:r>
                <a: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</a:t>
              </a:r>
              <a:r>
                <a:rPr lang="ko-KR" altLang="en-US" sz="28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정하민</a:t>
              </a:r>
              <a:r>
                <a:rPr lang="ko-KR" altLang="en-US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</a:t>
              </a:r>
              <a:r>
                <a:rPr lang="ko-KR" altLang="en-US" sz="28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서예슬</a:t>
              </a:r>
              <a:r>
                <a:rPr lang="en-US" altLang="ko-KR" sz="2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45471B-2201-46C1-856D-79A58C5CDA15}"/>
              </a:ext>
            </a:extLst>
          </p:cNvPr>
          <p:cNvSpPr txBox="1"/>
          <p:nvPr/>
        </p:nvSpPr>
        <p:spPr>
          <a:xfrm>
            <a:off x="-455" y="4152275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학년             </a:t>
            </a:r>
            <a:r>
              <a:rPr lang="en-US" altLang="ko-KR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학년              </a:t>
            </a:r>
            <a:r>
              <a:rPr lang="en-US" altLang="ko-KR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학년             </a:t>
            </a:r>
            <a:r>
              <a:rPr lang="en-US" altLang="ko-KR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학년 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C4A04C99-0816-42C2-8F62-160502D8D499}"/>
              </a:ext>
            </a:extLst>
          </p:cNvPr>
          <p:cNvSpPr/>
          <p:nvPr/>
        </p:nvSpPr>
        <p:spPr>
          <a:xfrm>
            <a:off x="-4879490" y="6850615"/>
            <a:ext cx="10079489" cy="6858000"/>
          </a:xfrm>
          <a:prstGeom prst="parallelogram">
            <a:avLst/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91E2E7FA-0332-4767-A7E7-6C9733A2DB27}"/>
              </a:ext>
            </a:extLst>
          </p:cNvPr>
          <p:cNvSpPr/>
          <p:nvPr/>
        </p:nvSpPr>
        <p:spPr>
          <a:xfrm>
            <a:off x="6915414" y="-6863315"/>
            <a:ext cx="8731250" cy="6858000"/>
          </a:xfrm>
          <a:prstGeom prst="parallelogram">
            <a:avLst/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2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2FDA4779-8D4D-4168-B28F-0600C5CA3E21}"/>
              </a:ext>
            </a:extLst>
          </p:cNvPr>
          <p:cNvSpPr/>
          <p:nvPr/>
        </p:nvSpPr>
        <p:spPr>
          <a:xfrm>
            <a:off x="5200650" y="-3790"/>
            <a:ext cx="8731250" cy="6858000"/>
          </a:xfrm>
          <a:prstGeom prst="parallelogram">
            <a:avLst/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8B0482F-697E-4C19-B12A-868AE9072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9"/>
          <a:stretch/>
        </p:blipFill>
        <p:spPr>
          <a:xfrm>
            <a:off x="-3409951" y="-1"/>
            <a:ext cx="10325101" cy="6858000"/>
          </a:xfrm>
          <a:prstGeom prst="parallelogram">
            <a:avLst/>
          </a:prstGeom>
        </p:spPr>
      </p:pic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92D37F49-A82D-4E60-8F27-E4585682DCED}"/>
              </a:ext>
            </a:extLst>
          </p:cNvPr>
          <p:cNvSpPr/>
          <p:nvPr/>
        </p:nvSpPr>
        <p:spPr>
          <a:xfrm>
            <a:off x="-3164337" y="-1"/>
            <a:ext cx="10079488" cy="6858000"/>
          </a:xfrm>
          <a:prstGeom prst="parallelogram">
            <a:avLst/>
          </a:prstGeom>
          <a:solidFill>
            <a:schemeClr val="bg2">
              <a:lumMod val="2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B4F862-73E1-4401-92E9-B622F742531C}"/>
              </a:ext>
            </a:extLst>
          </p:cNvPr>
          <p:cNvSpPr txBox="1"/>
          <p:nvPr/>
        </p:nvSpPr>
        <p:spPr>
          <a:xfrm>
            <a:off x="94159" y="3028014"/>
            <a:ext cx="605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회의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C8862C-AACC-4764-B9FD-4B70A61D1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89061" y="0"/>
            <a:ext cx="1209844" cy="1514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82CE7-1E96-4241-A156-CFA7B0305A5F}"/>
              </a:ext>
            </a:extLst>
          </p:cNvPr>
          <p:cNvSpPr txBox="1"/>
          <p:nvPr/>
        </p:nvSpPr>
        <p:spPr>
          <a:xfrm>
            <a:off x="-3126237" y="1867344"/>
            <a:ext cx="1218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서울남산 장체BL" panose="02020603020101020101" pitchFamily="18" charset="-127"/>
                <a:ea typeface="Black Han Sans" pitchFamily="2" charset="-127"/>
              </a:rPr>
              <a:t>폰트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7B5D1-F717-4844-9069-4743FB31A842}"/>
              </a:ext>
            </a:extLst>
          </p:cNvPr>
          <p:cNvSpPr txBox="1"/>
          <p:nvPr/>
        </p:nvSpPr>
        <p:spPr>
          <a:xfrm>
            <a:off x="-3126237" y="2636786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폰트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B02A4-A439-4AC4-9E48-3E3480CDF94F}"/>
              </a:ext>
            </a:extLst>
          </p:cNvPr>
          <p:cNvSpPr txBox="1"/>
          <p:nvPr/>
        </p:nvSpPr>
        <p:spPr>
          <a:xfrm>
            <a:off x="-3126237" y="30654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폰트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2634D8-BB36-414A-B377-74CC1DC8BC05}"/>
              </a:ext>
            </a:extLst>
          </p:cNvPr>
          <p:cNvSpPr txBox="1"/>
          <p:nvPr/>
        </p:nvSpPr>
        <p:spPr>
          <a:xfrm>
            <a:off x="6059488" y="3013501"/>
            <a:ext cx="605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서울남산 장체BL" panose="02020603020101020101" pitchFamily="18" charset="-127"/>
                <a:ea typeface="Black Han Sans" pitchFamily="2" charset="-127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335749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109</Words>
  <Application>Microsoft Office PowerPoint</Application>
  <PresentationFormat>와이드스크린</PresentationFormat>
  <Paragraphs>63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서울남산 장체B</vt:lpstr>
      <vt:lpstr>맑은 고딕</vt:lpstr>
      <vt:lpstr>서울남산 장체BL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hyunseo</dc:creator>
  <cp:lastModifiedBy>jung hyunseo</cp:lastModifiedBy>
  <cp:revision>42</cp:revision>
  <dcterms:created xsi:type="dcterms:W3CDTF">2019-11-20T14:47:16Z</dcterms:created>
  <dcterms:modified xsi:type="dcterms:W3CDTF">2019-11-21T14:50:32Z</dcterms:modified>
</cp:coreProperties>
</file>